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404050" cy="39604950"/>
  <p:notesSz cx="6858000" cy="9144000"/>
  <p:defaultTextStyle>
    <a:defPPr>
      <a:defRPr lang="en-US"/>
    </a:defPPr>
    <a:lvl1pPr marL="0" algn="l" defTabSz="3801344" rtl="0" eaLnBrk="1" latinLnBrk="0" hangingPunct="1">
      <a:defRPr sz="7500" kern="1200">
        <a:solidFill>
          <a:schemeClr val="tx1"/>
        </a:solidFill>
        <a:latin typeface="+mn-lt"/>
        <a:ea typeface="+mn-ea"/>
        <a:cs typeface="+mn-cs"/>
      </a:defRPr>
    </a:lvl1pPr>
    <a:lvl2pPr marL="1900672" algn="l" defTabSz="3801344" rtl="0" eaLnBrk="1" latinLnBrk="0" hangingPunct="1">
      <a:defRPr sz="7500" kern="1200">
        <a:solidFill>
          <a:schemeClr val="tx1"/>
        </a:solidFill>
        <a:latin typeface="+mn-lt"/>
        <a:ea typeface="+mn-ea"/>
        <a:cs typeface="+mn-cs"/>
      </a:defRPr>
    </a:lvl2pPr>
    <a:lvl3pPr marL="3801344" algn="l" defTabSz="3801344" rtl="0" eaLnBrk="1" latinLnBrk="0" hangingPunct="1">
      <a:defRPr sz="7500" kern="1200">
        <a:solidFill>
          <a:schemeClr val="tx1"/>
        </a:solidFill>
        <a:latin typeface="+mn-lt"/>
        <a:ea typeface="+mn-ea"/>
        <a:cs typeface="+mn-cs"/>
      </a:defRPr>
    </a:lvl3pPr>
    <a:lvl4pPr marL="5702016" algn="l" defTabSz="3801344" rtl="0" eaLnBrk="1" latinLnBrk="0" hangingPunct="1">
      <a:defRPr sz="7500" kern="1200">
        <a:solidFill>
          <a:schemeClr val="tx1"/>
        </a:solidFill>
        <a:latin typeface="+mn-lt"/>
        <a:ea typeface="+mn-ea"/>
        <a:cs typeface="+mn-cs"/>
      </a:defRPr>
    </a:lvl4pPr>
    <a:lvl5pPr marL="7602687" algn="l" defTabSz="3801344" rtl="0" eaLnBrk="1" latinLnBrk="0" hangingPunct="1">
      <a:defRPr sz="7500" kern="1200">
        <a:solidFill>
          <a:schemeClr val="tx1"/>
        </a:solidFill>
        <a:latin typeface="+mn-lt"/>
        <a:ea typeface="+mn-ea"/>
        <a:cs typeface="+mn-cs"/>
      </a:defRPr>
    </a:lvl5pPr>
    <a:lvl6pPr marL="9503359" algn="l" defTabSz="3801344" rtl="0" eaLnBrk="1" latinLnBrk="0" hangingPunct="1">
      <a:defRPr sz="7500" kern="1200">
        <a:solidFill>
          <a:schemeClr val="tx1"/>
        </a:solidFill>
        <a:latin typeface="+mn-lt"/>
        <a:ea typeface="+mn-ea"/>
        <a:cs typeface="+mn-cs"/>
      </a:defRPr>
    </a:lvl6pPr>
    <a:lvl7pPr marL="11404031" algn="l" defTabSz="3801344" rtl="0" eaLnBrk="1" latinLnBrk="0" hangingPunct="1">
      <a:defRPr sz="7500" kern="1200">
        <a:solidFill>
          <a:schemeClr val="tx1"/>
        </a:solidFill>
        <a:latin typeface="+mn-lt"/>
        <a:ea typeface="+mn-ea"/>
        <a:cs typeface="+mn-cs"/>
      </a:defRPr>
    </a:lvl7pPr>
    <a:lvl8pPr marL="13304703" algn="l" defTabSz="3801344" rtl="0" eaLnBrk="1" latinLnBrk="0" hangingPunct="1">
      <a:defRPr sz="7500" kern="1200">
        <a:solidFill>
          <a:schemeClr val="tx1"/>
        </a:solidFill>
        <a:latin typeface="+mn-lt"/>
        <a:ea typeface="+mn-ea"/>
        <a:cs typeface="+mn-cs"/>
      </a:defRPr>
    </a:lvl8pPr>
    <a:lvl9pPr marL="15205375" algn="l" defTabSz="3801344" rtl="0" eaLnBrk="1" latinLnBrk="0" hangingPunct="1">
      <a:defRPr sz="7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Estilo Escuro 2 - Ênfase 3/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Estilo Escuro 2 - Ênfase 1/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477" autoAdjust="0"/>
  </p:normalViewPr>
  <p:slideViewPr>
    <p:cSldViewPr>
      <p:cViewPr>
        <p:scale>
          <a:sx n="30" d="100"/>
          <a:sy n="30" d="100"/>
        </p:scale>
        <p:origin x="-4520" y="-80"/>
      </p:cViewPr>
      <p:guideLst>
        <p:guide orient="horz" pos="12474"/>
        <p:guide pos="102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309" y="12303206"/>
            <a:ext cx="27543441" cy="848939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611" y="22442805"/>
            <a:ext cx="22682837" cy="1012126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00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801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702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6026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503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404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304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205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DCC89-C7E0-4B75-A689-5D2F8050EC7F}" type="datetimeFigureOut">
              <a:rPr lang="en-GB" smtClean="0"/>
              <a:t>16/09/17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22C0-C2E4-4C66-A8C8-F1B3686588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280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DCC89-C7E0-4B75-A689-5D2F8050EC7F}" type="datetimeFigureOut">
              <a:rPr lang="en-GB" smtClean="0"/>
              <a:t>16/09/17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22C0-C2E4-4C66-A8C8-F1B3686588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973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8817980" y="2310292"/>
            <a:ext cx="5833854" cy="4926782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99543" y="2310292"/>
            <a:ext cx="16978371" cy="4926782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DCC89-C7E0-4B75-A689-5D2F8050EC7F}" type="datetimeFigureOut">
              <a:rPr lang="en-GB" smtClean="0"/>
              <a:t>16/09/17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22C0-C2E4-4C66-A8C8-F1B3686588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855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DCC89-C7E0-4B75-A689-5D2F8050EC7F}" type="datetimeFigureOut">
              <a:rPr lang="en-GB" smtClean="0"/>
              <a:t>16/09/17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22C0-C2E4-4C66-A8C8-F1B3686588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5246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701" y="25449854"/>
            <a:ext cx="27543441" cy="7865984"/>
          </a:xfrm>
        </p:spPr>
        <p:txBody>
          <a:bodyPr anchor="t"/>
          <a:lstStyle>
            <a:lvl1pPr algn="l">
              <a:defRPr sz="16600" b="1" cap="all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701" y="16786273"/>
            <a:ext cx="27543441" cy="8663579"/>
          </a:xfrm>
        </p:spPr>
        <p:txBody>
          <a:bodyPr anchor="b"/>
          <a:lstStyle>
            <a:lvl1pPr marL="0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1pPr>
            <a:lvl2pPr marL="1900672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2pPr>
            <a:lvl3pPr marL="3801344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3pPr>
            <a:lvl4pPr marL="5702016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4pPr>
            <a:lvl5pPr marL="7602687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5pPr>
            <a:lvl6pPr marL="9503359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6pPr>
            <a:lvl7pPr marL="11404031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7pPr>
            <a:lvl8pPr marL="1330470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8pPr>
            <a:lvl9pPr marL="15205375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DCC89-C7E0-4B75-A689-5D2F8050EC7F}" type="datetimeFigureOut">
              <a:rPr lang="en-GB" smtClean="0"/>
              <a:t>16/09/17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22C0-C2E4-4C66-A8C8-F1B3686588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731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99543" y="13476685"/>
            <a:ext cx="11403298" cy="38101427"/>
          </a:xfrm>
        </p:spPr>
        <p:txBody>
          <a:bodyPr/>
          <a:lstStyle>
            <a:lvl1pPr>
              <a:defRPr sz="11600"/>
            </a:lvl1pPr>
            <a:lvl2pPr>
              <a:defRPr sz="10000"/>
            </a:lvl2pPr>
            <a:lvl3pPr>
              <a:defRPr sz="83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3242907" y="13476685"/>
            <a:ext cx="11408927" cy="38101427"/>
          </a:xfrm>
        </p:spPr>
        <p:txBody>
          <a:bodyPr/>
          <a:lstStyle>
            <a:lvl1pPr>
              <a:defRPr sz="11600"/>
            </a:lvl1pPr>
            <a:lvl2pPr>
              <a:defRPr sz="10000"/>
            </a:lvl2pPr>
            <a:lvl3pPr>
              <a:defRPr sz="83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DCC89-C7E0-4B75-A689-5D2F8050EC7F}" type="datetimeFigureOut">
              <a:rPr lang="en-GB" smtClean="0"/>
              <a:t>16/09/17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22C0-C2E4-4C66-A8C8-F1B3686588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717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3" y="1586036"/>
            <a:ext cx="29163644" cy="6600826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8865279"/>
            <a:ext cx="14317417" cy="3694625"/>
          </a:xfrm>
        </p:spPr>
        <p:txBody>
          <a:bodyPr anchor="b"/>
          <a:lstStyle>
            <a:lvl1pPr marL="0" indent="0">
              <a:buNone/>
              <a:defRPr sz="10000" b="1"/>
            </a:lvl1pPr>
            <a:lvl2pPr marL="1900672" indent="0">
              <a:buNone/>
              <a:defRPr sz="8300" b="1"/>
            </a:lvl2pPr>
            <a:lvl3pPr marL="3801344" indent="0">
              <a:buNone/>
              <a:defRPr sz="7500" b="1"/>
            </a:lvl3pPr>
            <a:lvl4pPr marL="5702016" indent="0">
              <a:buNone/>
              <a:defRPr sz="6700" b="1"/>
            </a:lvl4pPr>
            <a:lvl5pPr marL="7602687" indent="0">
              <a:buNone/>
              <a:defRPr sz="6700" b="1"/>
            </a:lvl5pPr>
            <a:lvl6pPr marL="9503359" indent="0">
              <a:buNone/>
              <a:defRPr sz="6700" b="1"/>
            </a:lvl6pPr>
            <a:lvl7pPr marL="11404031" indent="0">
              <a:buNone/>
              <a:defRPr sz="6700" b="1"/>
            </a:lvl7pPr>
            <a:lvl8pPr marL="13304703" indent="0">
              <a:buNone/>
              <a:defRPr sz="6700" b="1"/>
            </a:lvl8pPr>
            <a:lvl9pPr marL="15205375" indent="0">
              <a:buNone/>
              <a:defRPr sz="67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203" y="12559904"/>
            <a:ext cx="14317417" cy="22818689"/>
          </a:xfrm>
        </p:spPr>
        <p:txBody>
          <a:bodyPr/>
          <a:lstStyle>
            <a:lvl1pPr>
              <a:defRPr sz="10000"/>
            </a:lvl1pPr>
            <a:lvl2pPr>
              <a:defRPr sz="8300"/>
            </a:lvl2pPr>
            <a:lvl3pPr>
              <a:defRPr sz="7500"/>
            </a:lvl3pPr>
            <a:lvl4pPr>
              <a:defRPr sz="6700"/>
            </a:lvl4pPr>
            <a:lvl5pPr>
              <a:defRPr sz="6700"/>
            </a:lvl5pPr>
            <a:lvl6pPr>
              <a:defRPr sz="6700"/>
            </a:lvl6pPr>
            <a:lvl7pPr>
              <a:defRPr sz="6700"/>
            </a:lvl7pPr>
            <a:lvl8pPr>
              <a:defRPr sz="6700"/>
            </a:lvl8pPr>
            <a:lvl9pPr>
              <a:defRPr sz="67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812" y="8865279"/>
            <a:ext cx="14323041" cy="3694625"/>
          </a:xfrm>
        </p:spPr>
        <p:txBody>
          <a:bodyPr anchor="b"/>
          <a:lstStyle>
            <a:lvl1pPr marL="0" indent="0">
              <a:buNone/>
              <a:defRPr sz="10000" b="1"/>
            </a:lvl1pPr>
            <a:lvl2pPr marL="1900672" indent="0">
              <a:buNone/>
              <a:defRPr sz="8300" b="1"/>
            </a:lvl2pPr>
            <a:lvl3pPr marL="3801344" indent="0">
              <a:buNone/>
              <a:defRPr sz="7500" b="1"/>
            </a:lvl3pPr>
            <a:lvl4pPr marL="5702016" indent="0">
              <a:buNone/>
              <a:defRPr sz="6700" b="1"/>
            </a:lvl4pPr>
            <a:lvl5pPr marL="7602687" indent="0">
              <a:buNone/>
              <a:defRPr sz="6700" b="1"/>
            </a:lvl5pPr>
            <a:lvl6pPr marL="9503359" indent="0">
              <a:buNone/>
              <a:defRPr sz="6700" b="1"/>
            </a:lvl6pPr>
            <a:lvl7pPr marL="11404031" indent="0">
              <a:buNone/>
              <a:defRPr sz="6700" b="1"/>
            </a:lvl7pPr>
            <a:lvl8pPr marL="13304703" indent="0">
              <a:buNone/>
              <a:defRPr sz="6700" b="1"/>
            </a:lvl8pPr>
            <a:lvl9pPr marL="15205375" indent="0">
              <a:buNone/>
              <a:defRPr sz="67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12" y="12559904"/>
            <a:ext cx="14323041" cy="22818689"/>
          </a:xfrm>
        </p:spPr>
        <p:txBody>
          <a:bodyPr/>
          <a:lstStyle>
            <a:lvl1pPr>
              <a:defRPr sz="10000"/>
            </a:lvl1pPr>
            <a:lvl2pPr>
              <a:defRPr sz="8300"/>
            </a:lvl2pPr>
            <a:lvl3pPr>
              <a:defRPr sz="7500"/>
            </a:lvl3pPr>
            <a:lvl4pPr>
              <a:defRPr sz="6700"/>
            </a:lvl4pPr>
            <a:lvl5pPr>
              <a:defRPr sz="6700"/>
            </a:lvl5pPr>
            <a:lvl6pPr>
              <a:defRPr sz="6700"/>
            </a:lvl6pPr>
            <a:lvl7pPr>
              <a:defRPr sz="6700"/>
            </a:lvl7pPr>
            <a:lvl8pPr>
              <a:defRPr sz="6700"/>
            </a:lvl8pPr>
            <a:lvl9pPr>
              <a:defRPr sz="67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DCC89-C7E0-4B75-A689-5D2F8050EC7F}" type="datetimeFigureOut">
              <a:rPr lang="en-GB" smtClean="0"/>
              <a:t>16/09/17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22C0-C2E4-4C66-A8C8-F1B3686588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103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DCC89-C7E0-4B75-A689-5D2F8050EC7F}" type="datetimeFigureOut">
              <a:rPr lang="en-GB" smtClean="0"/>
              <a:t>16/09/17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22C0-C2E4-4C66-A8C8-F1B3686588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890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DCC89-C7E0-4B75-A689-5D2F8050EC7F}" type="datetimeFigureOut">
              <a:rPr lang="en-GB" smtClean="0"/>
              <a:t>16/09/17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22C0-C2E4-4C66-A8C8-F1B3686588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375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3" y="1576866"/>
            <a:ext cx="10660709" cy="6710838"/>
          </a:xfrm>
        </p:spPr>
        <p:txBody>
          <a:bodyPr anchor="b"/>
          <a:lstStyle>
            <a:lvl1pPr algn="l">
              <a:defRPr sz="8300" b="1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081" y="1576865"/>
            <a:ext cx="18114766" cy="33801728"/>
          </a:xfrm>
        </p:spPr>
        <p:txBody>
          <a:bodyPr/>
          <a:lstStyle>
            <a:lvl1pPr>
              <a:defRPr sz="13300"/>
            </a:lvl1pPr>
            <a:lvl2pPr>
              <a:defRPr sz="11600"/>
            </a:lvl2pPr>
            <a:lvl3pPr>
              <a:defRPr sz="100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203" y="8287703"/>
            <a:ext cx="10660709" cy="27090890"/>
          </a:xfrm>
        </p:spPr>
        <p:txBody>
          <a:bodyPr/>
          <a:lstStyle>
            <a:lvl1pPr marL="0" indent="0">
              <a:buNone/>
              <a:defRPr sz="5800"/>
            </a:lvl1pPr>
            <a:lvl2pPr marL="1900672" indent="0">
              <a:buNone/>
              <a:defRPr sz="5000"/>
            </a:lvl2pPr>
            <a:lvl3pPr marL="3801344" indent="0">
              <a:buNone/>
              <a:defRPr sz="4200"/>
            </a:lvl3pPr>
            <a:lvl4pPr marL="5702016" indent="0">
              <a:buNone/>
              <a:defRPr sz="3700"/>
            </a:lvl4pPr>
            <a:lvl5pPr marL="7602687" indent="0">
              <a:buNone/>
              <a:defRPr sz="3700"/>
            </a:lvl5pPr>
            <a:lvl6pPr marL="9503359" indent="0">
              <a:buNone/>
              <a:defRPr sz="3700"/>
            </a:lvl6pPr>
            <a:lvl7pPr marL="11404031" indent="0">
              <a:buNone/>
              <a:defRPr sz="3700"/>
            </a:lvl7pPr>
            <a:lvl8pPr marL="13304703" indent="0">
              <a:buNone/>
              <a:defRPr sz="3700"/>
            </a:lvl8pPr>
            <a:lvl9pPr marL="15205375" indent="0">
              <a:buNone/>
              <a:defRPr sz="37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DCC89-C7E0-4B75-A689-5D2F8050EC7F}" type="datetimeFigureOut">
              <a:rPr lang="en-GB" smtClean="0"/>
              <a:t>16/09/17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22C0-C2E4-4C66-A8C8-F1B3686588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906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1" y="27723465"/>
            <a:ext cx="19442431" cy="3272914"/>
          </a:xfrm>
        </p:spPr>
        <p:txBody>
          <a:bodyPr anchor="b"/>
          <a:lstStyle>
            <a:lvl1pPr algn="l">
              <a:defRPr sz="8300" b="1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421" y="3538780"/>
            <a:ext cx="19442431" cy="23762970"/>
          </a:xfrm>
        </p:spPr>
        <p:txBody>
          <a:bodyPr/>
          <a:lstStyle>
            <a:lvl1pPr marL="0" indent="0">
              <a:buNone/>
              <a:defRPr sz="13300"/>
            </a:lvl1pPr>
            <a:lvl2pPr marL="1900672" indent="0">
              <a:buNone/>
              <a:defRPr sz="11600"/>
            </a:lvl2pPr>
            <a:lvl3pPr marL="3801344" indent="0">
              <a:buNone/>
              <a:defRPr sz="10000"/>
            </a:lvl3pPr>
            <a:lvl4pPr marL="5702016" indent="0">
              <a:buNone/>
              <a:defRPr sz="8300"/>
            </a:lvl4pPr>
            <a:lvl5pPr marL="7602687" indent="0">
              <a:buNone/>
              <a:defRPr sz="8300"/>
            </a:lvl5pPr>
            <a:lvl6pPr marL="9503359" indent="0">
              <a:buNone/>
              <a:defRPr sz="8300"/>
            </a:lvl6pPr>
            <a:lvl7pPr marL="11404031" indent="0">
              <a:buNone/>
              <a:defRPr sz="8300"/>
            </a:lvl7pPr>
            <a:lvl8pPr marL="13304703" indent="0">
              <a:buNone/>
              <a:defRPr sz="8300"/>
            </a:lvl8pPr>
            <a:lvl9pPr marL="15205375" indent="0">
              <a:buNone/>
              <a:defRPr sz="83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421" y="30996377"/>
            <a:ext cx="19442431" cy="4648076"/>
          </a:xfrm>
        </p:spPr>
        <p:txBody>
          <a:bodyPr/>
          <a:lstStyle>
            <a:lvl1pPr marL="0" indent="0">
              <a:buNone/>
              <a:defRPr sz="5800"/>
            </a:lvl1pPr>
            <a:lvl2pPr marL="1900672" indent="0">
              <a:buNone/>
              <a:defRPr sz="5000"/>
            </a:lvl2pPr>
            <a:lvl3pPr marL="3801344" indent="0">
              <a:buNone/>
              <a:defRPr sz="4200"/>
            </a:lvl3pPr>
            <a:lvl4pPr marL="5702016" indent="0">
              <a:buNone/>
              <a:defRPr sz="3700"/>
            </a:lvl4pPr>
            <a:lvl5pPr marL="7602687" indent="0">
              <a:buNone/>
              <a:defRPr sz="3700"/>
            </a:lvl5pPr>
            <a:lvl6pPr marL="9503359" indent="0">
              <a:buNone/>
              <a:defRPr sz="3700"/>
            </a:lvl6pPr>
            <a:lvl7pPr marL="11404031" indent="0">
              <a:buNone/>
              <a:defRPr sz="3700"/>
            </a:lvl7pPr>
            <a:lvl8pPr marL="13304703" indent="0">
              <a:buNone/>
              <a:defRPr sz="3700"/>
            </a:lvl8pPr>
            <a:lvl9pPr marL="15205375" indent="0">
              <a:buNone/>
              <a:defRPr sz="37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DCC89-C7E0-4B75-A689-5D2F8050EC7F}" type="datetimeFigureOut">
              <a:rPr lang="en-GB" smtClean="0"/>
              <a:t>16/09/17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22C0-C2E4-4C66-A8C8-F1B3686588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016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20203" y="1586036"/>
            <a:ext cx="29163644" cy="6600826"/>
          </a:xfrm>
          <a:prstGeom prst="rect">
            <a:avLst/>
          </a:prstGeom>
        </p:spPr>
        <p:txBody>
          <a:bodyPr vert="horz" lIns="380134" tIns="190067" rIns="380134" bIns="190067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9241160"/>
            <a:ext cx="29163644" cy="26137435"/>
          </a:xfrm>
          <a:prstGeom prst="rect">
            <a:avLst/>
          </a:prstGeom>
        </p:spPr>
        <p:txBody>
          <a:bodyPr vert="horz" lIns="380134" tIns="190067" rIns="380134" bIns="190067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20203" y="36707926"/>
            <a:ext cx="7560944" cy="2108597"/>
          </a:xfrm>
          <a:prstGeom prst="rect">
            <a:avLst/>
          </a:prstGeom>
        </p:spPr>
        <p:txBody>
          <a:bodyPr vert="horz" lIns="380134" tIns="190067" rIns="380134" bIns="190067" rtlCol="0" anchor="ctr"/>
          <a:lstStyle>
            <a:lvl1pPr algn="l">
              <a:defRPr sz="5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DCC89-C7E0-4B75-A689-5D2F8050EC7F}" type="datetimeFigureOut">
              <a:rPr lang="en-GB" smtClean="0"/>
              <a:t>16/09/17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71383" y="36707926"/>
            <a:ext cx="10261284" cy="2108597"/>
          </a:xfrm>
          <a:prstGeom prst="rect">
            <a:avLst/>
          </a:prstGeom>
        </p:spPr>
        <p:txBody>
          <a:bodyPr vert="horz" lIns="380134" tIns="190067" rIns="380134" bIns="190067" rtlCol="0" anchor="ctr"/>
          <a:lstStyle>
            <a:lvl1pPr algn="ctr">
              <a:defRPr sz="5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22903" y="36707926"/>
            <a:ext cx="7560944" cy="2108597"/>
          </a:xfrm>
          <a:prstGeom prst="rect">
            <a:avLst/>
          </a:prstGeom>
        </p:spPr>
        <p:txBody>
          <a:bodyPr vert="horz" lIns="380134" tIns="190067" rIns="380134" bIns="190067" rtlCol="0" anchor="ctr"/>
          <a:lstStyle>
            <a:lvl1pPr algn="r">
              <a:defRPr sz="5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C22C0-C2E4-4C66-A8C8-F1B3686588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862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801344" rtl="0" eaLnBrk="1" latinLnBrk="0" hangingPunct="1">
        <a:spcBef>
          <a:spcPct val="0"/>
        </a:spcBef>
        <a:buNone/>
        <a:defRPr sz="18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25504" indent="-1425504" algn="l" defTabSz="3801344" rtl="0" eaLnBrk="1" latinLnBrk="0" hangingPunct="1">
        <a:spcBef>
          <a:spcPct val="20000"/>
        </a:spcBef>
        <a:buFont typeface="Arial" pitchFamily="34" charset="0"/>
        <a:buChar char="•"/>
        <a:defRPr sz="13300" kern="1200">
          <a:solidFill>
            <a:schemeClr val="tx1"/>
          </a:solidFill>
          <a:latin typeface="+mn-lt"/>
          <a:ea typeface="+mn-ea"/>
          <a:cs typeface="+mn-cs"/>
        </a:defRPr>
      </a:lvl1pPr>
      <a:lvl2pPr marL="3088592" indent="-1187920" algn="l" defTabSz="3801344" rtl="0" eaLnBrk="1" latinLnBrk="0" hangingPunct="1">
        <a:spcBef>
          <a:spcPct val="20000"/>
        </a:spcBef>
        <a:buFont typeface="Arial" pitchFamily="34" charset="0"/>
        <a:buChar char="–"/>
        <a:defRPr sz="11600" kern="1200">
          <a:solidFill>
            <a:schemeClr val="tx1"/>
          </a:solidFill>
          <a:latin typeface="+mn-lt"/>
          <a:ea typeface="+mn-ea"/>
          <a:cs typeface="+mn-cs"/>
        </a:defRPr>
      </a:lvl2pPr>
      <a:lvl3pPr marL="4751680" indent="-950336" algn="l" defTabSz="3801344" rtl="0" eaLnBrk="1" latinLnBrk="0" hangingPunct="1">
        <a:spcBef>
          <a:spcPct val="20000"/>
        </a:spcBef>
        <a:buFont typeface="Arial" pitchFamily="34" charset="0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3pPr>
      <a:lvl4pPr marL="6652351" indent="-950336" algn="l" defTabSz="3801344" rtl="0" eaLnBrk="1" latinLnBrk="0" hangingPunct="1">
        <a:spcBef>
          <a:spcPct val="20000"/>
        </a:spcBef>
        <a:buFont typeface="Arial" pitchFamily="34" charset="0"/>
        <a:buChar char="–"/>
        <a:defRPr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553023" indent="-950336" algn="l" defTabSz="3801344" rtl="0" eaLnBrk="1" latinLnBrk="0" hangingPunct="1">
        <a:spcBef>
          <a:spcPct val="20000"/>
        </a:spcBef>
        <a:buFont typeface="Arial" pitchFamily="34" charset="0"/>
        <a:buChar char="»"/>
        <a:defRPr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453695" indent="-950336" algn="l" defTabSz="3801344" rtl="0" eaLnBrk="1" latinLnBrk="0" hangingPunct="1">
        <a:spcBef>
          <a:spcPct val="20000"/>
        </a:spcBef>
        <a:buFont typeface="Arial" pitchFamily="34" charset="0"/>
        <a:buChar char="•"/>
        <a:defRPr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354367" indent="-950336" algn="l" defTabSz="3801344" rtl="0" eaLnBrk="1" latinLnBrk="0" hangingPunct="1">
        <a:spcBef>
          <a:spcPct val="20000"/>
        </a:spcBef>
        <a:buFont typeface="Arial" pitchFamily="34" charset="0"/>
        <a:buChar char="•"/>
        <a:defRPr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255039" indent="-950336" algn="l" defTabSz="3801344" rtl="0" eaLnBrk="1" latinLnBrk="0" hangingPunct="1">
        <a:spcBef>
          <a:spcPct val="20000"/>
        </a:spcBef>
        <a:buFont typeface="Arial" pitchFamily="34" charset="0"/>
        <a:buChar char="•"/>
        <a:defRPr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6155711" indent="-950336" algn="l" defTabSz="3801344" rtl="0" eaLnBrk="1" latinLnBrk="0" hangingPunct="1">
        <a:spcBef>
          <a:spcPct val="20000"/>
        </a:spcBef>
        <a:buFont typeface="Arial" pitchFamily="34" charset="0"/>
        <a:buChar char="•"/>
        <a:defRPr sz="8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01344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1pPr>
      <a:lvl2pPr marL="1900672" algn="l" defTabSz="3801344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801344" algn="l" defTabSz="3801344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3pPr>
      <a:lvl4pPr marL="5702016" algn="l" defTabSz="3801344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4pPr>
      <a:lvl5pPr marL="7602687" algn="l" defTabSz="3801344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5pPr>
      <a:lvl6pPr marL="9503359" algn="l" defTabSz="3801344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6pPr>
      <a:lvl7pPr marL="11404031" algn="l" defTabSz="3801344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7pPr>
      <a:lvl8pPr marL="13304703" algn="l" defTabSz="3801344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8pPr>
      <a:lvl9pPr marL="15205375" algn="l" defTabSz="3801344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1152353" y="216299"/>
            <a:ext cx="30022480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14036" tIns="357018" rIns="714036" bIns="357018"/>
          <a:lstStyle/>
          <a:p>
            <a:pPr algn="ctr">
              <a:tabLst>
                <a:tab pos="0" algn="l"/>
                <a:tab pos="638787" algn="l"/>
                <a:tab pos="1279841" algn="l"/>
                <a:tab pos="1920893" algn="l"/>
                <a:tab pos="2561946" algn="l"/>
                <a:tab pos="3202998" algn="l"/>
                <a:tab pos="3844051" algn="l"/>
                <a:tab pos="4485103" algn="l"/>
                <a:tab pos="5126157" algn="l"/>
                <a:tab pos="5767209" algn="l"/>
                <a:tab pos="6408262" algn="l"/>
                <a:tab pos="7049314" algn="l"/>
                <a:tab pos="7690367" algn="l"/>
                <a:tab pos="8331419" algn="l"/>
                <a:tab pos="8972473" algn="l"/>
                <a:tab pos="9613525" algn="l"/>
                <a:tab pos="10254578" algn="l"/>
                <a:tab pos="10895630" algn="l"/>
                <a:tab pos="11536683" algn="l"/>
                <a:tab pos="12177735" algn="l"/>
                <a:tab pos="12818789" algn="l"/>
                <a:tab pos="13428128" algn="l"/>
                <a:tab pos="14461061" algn="l"/>
                <a:tab pos="15493994" algn="l"/>
                <a:tab pos="16526927" algn="l"/>
                <a:tab pos="17559859" algn="l"/>
                <a:tab pos="18592792" algn="l"/>
                <a:tab pos="19625725" algn="l"/>
                <a:tab pos="20658658" algn="l"/>
                <a:tab pos="21691591" algn="l"/>
                <a:tab pos="22724524" algn="l"/>
              </a:tabLst>
              <a:defRPr/>
            </a:pPr>
            <a:r>
              <a:rPr lang="en-GB" sz="6000" b="1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GB" sz="6000" b="1" dirty="0" err="1" smtClean="0">
                <a:latin typeface="Arial" pitchFamily="34" charset="0"/>
                <a:cs typeface="Arial" pitchFamily="34" charset="0"/>
              </a:rPr>
              <a:t>ítulo</a:t>
            </a:r>
            <a:endParaRPr lang="en-US" sz="6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ounded Rectangle 6"/>
          <p:cNvSpPr/>
          <p:nvPr/>
        </p:nvSpPr>
        <p:spPr>
          <a:xfrm>
            <a:off x="249381" y="189509"/>
            <a:ext cx="31898997" cy="5643414"/>
          </a:xfrm>
          <a:prstGeom prst="roundRect">
            <a:avLst>
              <a:gd name="adj" fmla="val 2234"/>
            </a:avLst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0192">
              <a:noFill/>
            </a:endParaRPr>
          </a:p>
        </p:txBody>
      </p:sp>
      <p:sp>
        <p:nvSpPr>
          <p:cNvPr id="14" name="Rectangle 3"/>
          <p:cNvSpPr/>
          <p:nvPr/>
        </p:nvSpPr>
        <p:spPr>
          <a:xfrm>
            <a:off x="3240585" y="1762851"/>
            <a:ext cx="22754528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Nome Completo – Nome Sobrenome</a:t>
            </a:r>
            <a:r>
              <a:rPr lang="x-none" sz="5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x-none" sz="5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x-none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*, Nome Competo – Nome Sobrenome</a:t>
            </a:r>
            <a:r>
              <a:rPr lang="x-none" sz="5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CA" sz="5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0" algn="l"/>
                <a:tab pos="638787" algn="l"/>
                <a:tab pos="1279841" algn="l"/>
                <a:tab pos="1920893" algn="l"/>
                <a:tab pos="2561946" algn="l"/>
                <a:tab pos="3202998" algn="l"/>
                <a:tab pos="3844051" algn="l"/>
                <a:tab pos="4485103" algn="l"/>
                <a:tab pos="5126157" algn="l"/>
                <a:tab pos="5767209" algn="l"/>
                <a:tab pos="6408262" algn="l"/>
                <a:tab pos="7049314" algn="l"/>
                <a:tab pos="7690367" algn="l"/>
                <a:tab pos="8331419" algn="l"/>
                <a:tab pos="8972473" algn="l"/>
                <a:tab pos="9613525" algn="l"/>
                <a:tab pos="10254578" algn="l"/>
                <a:tab pos="10895630" algn="l"/>
                <a:tab pos="11536683" algn="l"/>
                <a:tab pos="12177735" algn="l"/>
                <a:tab pos="12818789" algn="l"/>
                <a:tab pos="13428128" algn="l"/>
                <a:tab pos="14461061" algn="l"/>
                <a:tab pos="15493994" algn="l"/>
                <a:tab pos="16526927" algn="l"/>
                <a:tab pos="17559859" algn="l"/>
                <a:tab pos="18592792" algn="l"/>
                <a:tab pos="19625725" algn="l"/>
                <a:tab pos="20658658" algn="l"/>
                <a:tab pos="21691591" algn="l"/>
                <a:tab pos="22724524" algn="l"/>
              </a:tabLst>
              <a:defRPr/>
            </a:pPr>
            <a:endParaRPr lang="en-CA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0" algn="l"/>
                <a:tab pos="638787" algn="l"/>
                <a:tab pos="1279841" algn="l"/>
                <a:tab pos="1920893" algn="l"/>
                <a:tab pos="2561946" algn="l"/>
                <a:tab pos="3202998" algn="l"/>
                <a:tab pos="3844051" algn="l"/>
                <a:tab pos="4485103" algn="l"/>
                <a:tab pos="5126157" algn="l"/>
                <a:tab pos="5767209" algn="l"/>
                <a:tab pos="6408262" algn="l"/>
                <a:tab pos="7049314" algn="l"/>
                <a:tab pos="7690367" algn="l"/>
                <a:tab pos="8331419" algn="l"/>
                <a:tab pos="8972473" algn="l"/>
                <a:tab pos="9613525" algn="l"/>
                <a:tab pos="10254578" algn="l"/>
                <a:tab pos="10895630" algn="l"/>
                <a:tab pos="11536683" algn="l"/>
                <a:tab pos="12177735" algn="l"/>
                <a:tab pos="12818789" algn="l"/>
                <a:tab pos="13428128" algn="l"/>
                <a:tab pos="14461061" algn="l"/>
                <a:tab pos="15493994" algn="l"/>
                <a:tab pos="16526927" algn="l"/>
                <a:tab pos="17559859" algn="l"/>
                <a:tab pos="18592792" algn="l"/>
                <a:tab pos="19625725" algn="l"/>
                <a:tab pos="20658658" algn="l"/>
                <a:tab pos="21691591" algn="l"/>
                <a:tab pos="22724524" algn="l"/>
              </a:tabLst>
              <a:defRPr/>
            </a:pPr>
            <a:r>
              <a:rPr lang="en-CA" sz="4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CA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Instituição</a:t>
            </a:r>
            <a:r>
              <a:rPr lang="en-CA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Cidade</a:t>
            </a:r>
            <a:r>
              <a:rPr lang="en-CA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Estado, Pa</a:t>
            </a:r>
            <a:r>
              <a:rPr lang="en-CA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ís.</a:t>
            </a:r>
          </a:p>
          <a:p>
            <a:pPr algn="ctr">
              <a:tabLst>
                <a:tab pos="0" algn="l"/>
                <a:tab pos="638787" algn="l"/>
                <a:tab pos="1279841" algn="l"/>
                <a:tab pos="1920893" algn="l"/>
                <a:tab pos="2561946" algn="l"/>
                <a:tab pos="3202998" algn="l"/>
                <a:tab pos="3844051" algn="l"/>
                <a:tab pos="4485103" algn="l"/>
                <a:tab pos="5126157" algn="l"/>
                <a:tab pos="5767209" algn="l"/>
                <a:tab pos="6408262" algn="l"/>
                <a:tab pos="7049314" algn="l"/>
                <a:tab pos="7690367" algn="l"/>
                <a:tab pos="8331419" algn="l"/>
                <a:tab pos="8972473" algn="l"/>
                <a:tab pos="9613525" algn="l"/>
                <a:tab pos="10254578" algn="l"/>
                <a:tab pos="10895630" algn="l"/>
                <a:tab pos="11536683" algn="l"/>
                <a:tab pos="12177735" algn="l"/>
                <a:tab pos="12818789" algn="l"/>
                <a:tab pos="13428128" algn="l"/>
                <a:tab pos="14461061" algn="l"/>
                <a:tab pos="15493994" algn="l"/>
                <a:tab pos="16526927" algn="l"/>
                <a:tab pos="17559859" algn="l"/>
                <a:tab pos="18592792" algn="l"/>
                <a:tab pos="19625725" algn="l"/>
                <a:tab pos="20658658" algn="l"/>
                <a:tab pos="21691591" algn="l"/>
                <a:tab pos="22724524" algn="l"/>
              </a:tabLst>
              <a:defRPr/>
            </a:pPr>
            <a:r>
              <a:rPr lang="en-CA" sz="4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CA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4000" dirty="0" err="1">
                <a:latin typeface="Arial" panose="020B0604020202020204" pitchFamily="34" charset="0"/>
                <a:cs typeface="Arial" panose="020B0604020202020204" pitchFamily="34" charset="0"/>
              </a:rPr>
              <a:t>Instituição</a:t>
            </a:r>
            <a:r>
              <a:rPr lang="en-CA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sz="4000" dirty="0" err="1">
                <a:latin typeface="Arial" panose="020B0604020202020204" pitchFamily="34" charset="0"/>
                <a:cs typeface="Arial" panose="020B0604020202020204" pitchFamily="34" charset="0"/>
              </a:rPr>
              <a:t>Cidade</a:t>
            </a:r>
            <a:r>
              <a:rPr lang="en-CA" sz="4000" dirty="0">
                <a:latin typeface="Arial" panose="020B0604020202020204" pitchFamily="34" charset="0"/>
                <a:cs typeface="Arial" panose="020B0604020202020204" pitchFamily="34" charset="0"/>
              </a:rPr>
              <a:t>, Estado, País</a:t>
            </a:r>
            <a:r>
              <a:rPr lang="en-CA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CA" sz="400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0" algn="l"/>
                <a:tab pos="638787" algn="l"/>
                <a:tab pos="1279841" algn="l"/>
                <a:tab pos="1920893" algn="l"/>
                <a:tab pos="2561946" algn="l"/>
                <a:tab pos="3202998" algn="l"/>
                <a:tab pos="3844051" algn="l"/>
                <a:tab pos="4485103" algn="l"/>
                <a:tab pos="5126157" algn="l"/>
                <a:tab pos="5767209" algn="l"/>
                <a:tab pos="6408262" algn="l"/>
                <a:tab pos="7049314" algn="l"/>
                <a:tab pos="7690367" algn="l"/>
                <a:tab pos="8331419" algn="l"/>
                <a:tab pos="8972473" algn="l"/>
                <a:tab pos="9613525" algn="l"/>
                <a:tab pos="10254578" algn="l"/>
                <a:tab pos="10895630" algn="l"/>
                <a:tab pos="11536683" algn="l"/>
                <a:tab pos="12177735" algn="l"/>
                <a:tab pos="12818789" algn="l"/>
                <a:tab pos="13428128" algn="l"/>
                <a:tab pos="14461061" algn="l"/>
                <a:tab pos="15493994" algn="l"/>
                <a:tab pos="16526927" algn="l"/>
                <a:tab pos="17559859" algn="l"/>
                <a:tab pos="18592792" algn="l"/>
                <a:tab pos="19625725" algn="l"/>
                <a:tab pos="20658658" algn="l"/>
                <a:tab pos="21691591" algn="l"/>
                <a:tab pos="22724524" algn="l"/>
              </a:tabLst>
              <a:defRPr/>
            </a:pPr>
            <a:endParaRPr lang="en-CA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0" algn="l"/>
                <a:tab pos="638787" algn="l"/>
                <a:tab pos="1279841" algn="l"/>
                <a:tab pos="1920893" algn="l"/>
                <a:tab pos="2561946" algn="l"/>
                <a:tab pos="3202998" algn="l"/>
                <a:tab pos="3844051" algn="l"/>
                <a:tab pos="4485103" algn="l"/>
                <a:tab pos="5126157" algn="l"/>
                <a:tab pos="5767209" algn="l"/>
                <a:tab pos="6408262" algn="l"/>
                <a:tab pos="7049314" algn="l"/>
                <a:tab pos="7690367" algn="l"/>
                <a:tab pos="8331419" algn="l"/>
                <a:tab pos="8972473" algn="l"/>
                <a:tab pos="9613525" algn="l"/>
                <a:tab pos="10254578" algn="l"/>
                <a:tab pos="10895630" algn="l"/>
                <a:tab pos="11536683" algn="l"/>
                <a:tab pos="12177735" algn="l"/>
                <a:tab pos="12818789" algn="l"/>
                <a:tab pos="13428128" algn="l"/>
                <a:tab pos="14461061" algn="l"/>
                <a:tab pos="15493994" algn="l"/>
                <a:tab pos="16526927" algn="l"/>
                <a:tab pos="17559859" algn="l"/>
                <a:tab pos="18592792" algn="l"/>
                <a:tab pos="19625725" algn="l"/>
                <a:tab pos="20658658" algn="l"/>
                <a:tab pos="21691591" algn="l"/>
                <a:tab pos="22724524" algn="l"/>
              </a:tabLst>
              <a:defRPr/>
            </a:pPr>
            <a:r>
              <a:rPr lang="en-CA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CA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Autor</a:t>
            </a:r>
            <a:r>
              <a:rPr lang="en-CA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Correspond</a:t>
            </a:r>
            <a:r>
              <a:rPr lang="en-CA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ê</a:t>
            </a:r>
            <a:r>
              <a:rPr lang="en-CA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ncia</a:t>
            </a:r>
            <a:r>
              <a:rPr lang="en-CA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 e-mail</a:t>
            </a:r>
            <a:endParaRPr lang="en-US" sz="4000" dirty="0">
              <a:solidFill>
                <a:srgbClr val="FF0000"/>
              </a:solidFill>
              <a:latin typeface="Arial" panose="020B0604020202020204" pitchFamily="34" charset="0"/>
              <a:ea typeface="Microsoft YaHei" pitchFamily="32" charset="-122"/>
              <a:cs typeface="Arial" panose="020B0604020202020204" pitchFamily="34" charset="0"/>
            </a:endParaRPr>
          </a:p>
        </p:txBody>
      </p:sp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0" y="0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6" name="Rectangle 26"/>
          <p:cNvSpPr>
            <a:spLocks noChangeArrowheads="1"/>
          </p:cNvSpPr>
          <p:nvPr/>
        </p:nvSpPr>
        <p:spPr bwMode="auto">
          <a:xfrm>
            <a:off x="0" y="0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6" name="Rectangle 34"/>
          <p:cNvSpPr>
            <a:spLocks noChangeArrowheads="1"/>
          </p:cNvSpPr>
          <p:nvPr/>
        </p:nvSpPr>
        <p:spPr bwMode="auto">
          <a:xfrm>
            <a:off x="0" y="0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9" name="Rectangle 64"/>
          <p:cNvSpPr>
            <a:spLocks noChangeArrowheads="1"/>
          </p:cNvSpPr>
          <p:nvPr/>
        </p:nvSpPr>
        <p:spPr bwMode="auto">
          <a:xfrm>
            <a:off x="0" y="0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46" name="TextBox 45"/>
          <p:cNvSpPr txBox="1"/>
          <p:nvPr/>
        </p:nvSpPr>
        <p:spPr>
          <a:xfrm>
            <a:off x="30329590" y="14401875"/>
            <a:ext cx="8468985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                                      </a:t>
            </a:r>
            <a:endParaRPr lang="pt-BR" dirty="0"/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52" b="9894"/>
          <a:stretch/>
        </p:blipFill>
        <p:spPr bwMode="auto">
          <a:xfrm>
            <a:off x="25923105" y="1585066"/>
            <a:ext cx="5977635" cy="35997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087309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39</Words>
  <Application>Microsoft Macintosh PowerPoint</Application>
  <PresentationFormat>Custom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do Office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Júlia Lacerda</dc:creator>
  <cp:lastModifiedBy>Henri Schrekker</cp:lastModifiedBy>
  <cp:revision>48</cp:revision>
  <dcterms:created xsi:type="dcterms:W3CDTF">2017-07-04T05:28:05Z</dcterms:created>
  <dcterms:modified xsi:type="dcterms:W3CDTF">2017-09-16T11:31:35Z</dcterms:modified>
</cp:coreProperties>
</file>